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42655-680F-4084-AF44-E3A3C898D5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97B2A-2901-45E1-B415-C8FA591255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FE68C-97A4-4509-986F-CE2BC7F84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080C5-9218-44B6-A751-4128BC9C0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768713-A733-4116-BCD0-D68F250F9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6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FD16F-9499-4F4F-BAE6-21EB4B530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9D667-73B1-4375-A3E3-DF8E997EC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CD16BE-96F1-4DBF-BA81-043093821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8A9BE-5F58-45F2-B7A2-3F474C55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2D842-A801-4469-A028-9A0C4C8B9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1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F91CC-CD90-48CA-85E9-3A884922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EACEA-AD73-46EF-80F5-4B1DC4D0F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633FE-9C23-4FD0-8D0B-4C7C55FA3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6D4CE-0CAF-4196-B0C7-460CF14A9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F9E5D-0DD0-45EE-8487-1D96A6C85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62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DE5E8-94A4-4534-9B54-8258F28CF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BB30F-0370-4705-ADF9-07CA824C9D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56FC73-0D70-4407-8684-BE2526FC18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E2D7C4-78F1-4C3E-834D-92A66B8E2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30845-2DE2-484F-AA85-C7A32AF65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4E6ECA-81B7-49D3-82A8-C85774010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500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2D250-224C-436A-8732-4B4936C9A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95DB97-01A5-4F02-A7FD-ED80B23A5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5F364-356D-480E-88E0-C854C7931F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6FCE75-769A-41BE-8099-4ADAA04322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C8C4A2-CA56-40DB-AEF3-81BF5CC0D2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F1FBB2-46F9-4CC7-9E76-89CC76F2A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1E5C28-A2C1-4E86-88B1-741241BF6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7DAEC7-2E74-431D-8938-176769935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444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B997D-95CE-4CA5-AD69-53DC173E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AA296A-140D-430E-988A-87AE412B2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F05A7-5C9E-4244-8E69-A36BC605C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EFB714-7BCA-4C98-BFAA-5ED6D1364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969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9E2F2E-BBA7-49CA-AA77-758CFF6DC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2CDC19-AF57-4263-BA40-7679E7805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7A58F-4676-442C-BCA0-08B81A218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295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31EF1-0B0F-4C23-BAA6-CC8720D10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1B3FA8-18B8-46A2-AB38-274346FD5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F5800-CBBB-4320-A810-AC6FDE4B2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2C494-52BD-4DA9-A6DD-B0CCF174C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BDB40C-B3FA-4B8F-8C12-17968A7B6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3AB696-E9C7-4A34-86BA-6BF46CCE5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04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106D5-0D7A-4F32-8F4B-4817C2875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046B8D-B039-49FF-9F20-BBE9F661B5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2425EC-1176-440A-BE14-D42F499253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803BC1-34F6-41E1-951A-0D0245315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82353-A902-4A2F-B984-4130304D4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F8946B-1A02-4BAE-8D07-8339C4167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368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59350-53FC-43A2-96D3-497D79CA5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A04D72-CC5F-4460-8F08-2B56F0FFC7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29729C-B294-47DF-BEEC-77FA1F6BA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7149B-92E0-4042-A7F3-BCD9D6F7C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CC3D3-6C11-4D0E-AADF-701C209DC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52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07B1A4-2CF1-4233-870C-F8BD62D58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9D67C-2C36-4817-B40F-EE4CECCB21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43ECE-27F8-483B-948F-1D581F6F7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3F6F7-3200-49E2-878A-1D0F6D6BD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FD2AB-0E20-4126-95A0-8E706D3C2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74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E499F8-5F85-47F9-882E-CF1C62644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43E9C-82EB-414C-A745-7451CB7A3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33D4F-D180-4DB3-A1A0-B2970190A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1A8A2-6544-4F49-B162-6967266DBC9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07C9A-D03D-4AEB-B0C1-08A49E2C08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707F6-365D-4BC4-9113-2751AEEB55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EEA3C-CFC9-453F-9046-88610F8E6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125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kH6qBSWkPU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entalhealth.org.uk/coronavirus/acts-kindness-during-coronavirus-outbreak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7" name="Arc 136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E309CB-8970-4078-BF6F-10C68D78C2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0738" y="647593"/>
            <a:ext cx="4467792" cy="306054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  <a:latin typeface="Comic Sans MS" panose="030F0702030302020204" pitchFamily="66" charset="0"/>
              </a:rPr>
              <a:t>Kindness</a:t>
            </a:r>
            <a:r>
              <a:rPr lang="en-US" dirty="0">
                <a:solidFill>
                  <a:srgbClr val="FFFFFF"/>
                </a:solidFill>
              </a:rPr>
              <a:t> 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1D3303-8C96-4325-93FB-320838A94C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0738" y="4039907"/>
            <a:ext cx="4467792" cy="241019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  <a:latin typeface="Comic Sans MS" panose="030F0702030302020204" pitchFamily="66" charset="0"/>
              </a:rPr>
              <a:t>Every Little Helps!</a:t>
            </a:r>
          </a:p>
          <a:p>
            <a:endParaRPr lang="en-US" b="1" dirty="0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Random Acts of Kindness | Kindness Quote | Kindness is free; let's pass it  on">
            <a:extLst>
              <a:ext uri="{FF2B5EF4-FFF2-40B4-BE49-F238E27FC236}">
                <a16:creationId xmlns:a16="http://schemas.microsoft.com/office/drawing/2014/main" id="{04A889AE-49AC-4027-8590-F418A83B18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" b="8260"/>
          <a:stretch/>
        </p:blipFill>
        <p:spPr bwMode="auto">
          <a:xfrm>
            <a:off x="1378572" y="1374798"/>
            <a:ext cx="4108404" cy="4108404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66EB7D-8121-420E-83AF-BD005D457E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06693" y="19341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1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6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3" name="Arc 7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Pin on You Are Important to Me">
            <a:extLst>
              <a:ext uri="{FF2B5EF4-FFF2-40B4-BE49-F238E27FC236}">
                <a16:creationId xmlns:a16="http://schemas.microsoft.com/office/drawing/2014/main" id="{5DAF9308-D9BB-4848-89BB-622F8E3D1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3535" y="1754563"/>
            <a:ext cx="4777381" cy="317912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22723E8-B498-4543-8282-22DFB301409E}"/>
              </a:ext>
            </a:extLst>
          </p:cNvPr>
          <p:cNvSpPr/>
          <p:nvPr/>
        </p:nvSpPr>
        <p:spPr>
          <a:xfrm>
            <a:off x="5403118" y="817059"/>
            <a:ext cx="6188989" cy="53551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200" b="0" i="0" dirty="0">
                <a:effectLst/>
                <a:latin typeface="Comic Sans MS" panose="030F0702030302020204" pitchFamily="66" charset="0"/>
              </a:rPr>
              <a:t>Sometimes, it is easy to forget to be kind. Being kind means thinking about someone else and being willing to put their needs first.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200" b="0" i="0" dirty="0">
                <a:effectLst/>
                <a:latin typeface="Comic Sans MS" panose="030F0702030302020204" pitchFamily="66" charset="0"/>
              </a:rPr>
              <a:t>It can also mean being kind to yourself too. </a:t>
            </a:r>
            <a:r>
              <a:rPr lang="en-US" sz="2200" dirty="0">
                <a:latin typeface="Comic Sans MS" panose="030F0702030302020204" pitchFamily="66" charset="0"/>
              </a:rPr>
              <a:t>If you know how to be kind to yourself, then you will understand how to be kind to others.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200" b="1" dirty="0">
                <a:latin typeface="Comic Sans MS" panose="030F0702030302020204" pitchFamily="66" charset="0"/>
              </a:rPr>
              <a:t>Treat others as you want to be treated. </a:t>
            </a:r>
            <a:endParaRPr lang="en-US" sz="2200" b="1" i="0" dirty="0">
              <a:effectLst/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0" i="0" dirty="0">
              <a:effectLst/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b="0" i="0" dirty="0">
                <a:effectLst/>
                <a:latin typeface="Comic Sans MS" panose="030F0702030302020204" pitchFamily="66" charset="0"/>
              </a:rPr>
              <a:t>Think about the ways in which people are kind to you.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0" i="0" dirty="0">
              <a:effectLst/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Comic Sans MS" panose="030F0702030302020204" pitchFamily="66" charset="0"/>
              </a:rPr>
              <a:t>How did you feel when someone was kind?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Comic Sans MS" panose="030F0702030302020204" pitchFamily="66" charset="0"/>
              </a:rPr>
              <a:t>How can you show kindness to someone today?</a:t>
            </a:r>
          </a:p>
        </p:txBody>
      </p:sp>
    </p:spTree>
    <p:extLst>
      <p:ext uri="{BB962C8B-B14F-4D97-AF65-F5344CB8AC3E}">
        <p14:creationId xmlns:p14="http://schemas.microsoft.com/office/powerpoint/2010/main" val="23856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1557A916-FDD1-44A1-A7A1-70009FD6B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FD609-8901-417C-8423-6404A4081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414" y="1691958"/>
            <a:ext cx="4448031" cy="196015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700" b="1" dirty="0">
                <a:latin typeface="Comic Sans MS" panose="030F0702030302020204" pitchFamily="66" charset="0"/>
              </a:rPr>
              <a:t>Every Little Helps!</a:t>
            </a:r>
            <a:br>
              <a:rPr lang="en-US" sz="3700" b="1" dirty="0">
                <a:latin typeface="Comic Sans MS" panose="030F0702030302020204" pitchFamily="66" charset="0"/>
              </a:rPr>
            </a:br>
            <a:br>
              <a:rPr lang="en-US" sz="3700" b="1" dirty="0">
                <a:latin typeface="Comic Sans MS" panose="030F0702030302020204" pitchFamily="66" charset="0"/>
              </a:rPr>
            </a:br>
            <a:r>
              <a:rPr lang="en-US" sz="3700" b="1" dirty="0">
                <a:latin typeface="Comic Sans MS" panose="030F0702030302020204" pitchFamily="66" charset="0"/>
              </a:rPr>
              <a:t>The Lion and the Mouse</a:t>
            </a:r>
            <a:br>
              <a:rPr lang="en-US" sz="3700" b="1" dirty="0">
                <a:latin typeface="Comic Sans MS" panose="030F0702030302020204" pitchFamily="66" charset="0"/>
              </a:rPr>
            </a:br>
            <a:br>
              <a:rPr lang="en-US" sz="3700" b="1" dirty="0">
                <a:latin typeface="Comic Sans MS" panose="030F0702030302020204" pitchFamily="66" charset="0"/>
              </a:rPr>
            </a:br>
            <a:endParaRPr lang="en-US" sz="3700" b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The Lion and the Mouse Poster by Sheri Athwal">
            <a:extLst>
              <a:ext uri="{FF2B5EF4-FFF2-40B4-BE49-F238E27FC236}">
                <a16:creationId xmlns:a16="http://schemas.microsoft.com/office/drawing/2014/main" id="{A549B1C3-6BF5-4ADC-9CF2-79ADF6DFD5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" r="6876" b="-2"/>
          <a:stretch/>
        </p:blipFill>
        <p:spPr bwMode="auto">
          <a:xfrm>
            <a:off x="20" y="10"/>
            <a:ext cx="7743929" cy="6857990"/>
          </a:xfrm>
          <a:custGeom>
            <a:avLst/>
            <a:gdLst/>
            <a:ahLst/>
            <a:cxnLst/>
            <a:rect l="l" t="t" r="r" b="b"/>
            <a:pathLst>
              <a:path w="7743949" h="6858000">
                <a:moveTo>
                  <a:pt x="956085" y="2071857"/>
                </a:moveTo>
                <a:cubicBezTo>
                  <a:pt x="956085" y="2071857"/>
                  <a:pt x="956085" y="2071857"/>
                  <a:pt x="4999548" y="2071857"/>
                </a:cubicBezTo>
                <a:cubicBezTo>
                  <a:pt x="5252811" y="2071857"/>
                  <a:pt x="5497339" y="2211072"/>
                  <a:pt x="5619604" y="2437296"/>
                </a:cubicBezTo>
                <a:cubicBezTo>
                  <a:pt x="5619604" y="2437296"/>
                  <a:pt x="5619604" y="2437296"/>
                  <a:pt x="7645701" y="5926372"/>
                </a:cubicBezTo>
                <a:cubicBezTo>
                  <a:pt x="7776699" y="6143896"/>
                  <a:pt x="7776699" y="6422327"/>
                  <a:pt x="7645701" y="6639850"/>
                </a:cubicBezTo>
                <a:cubicBezTo>
                  <a:pt x="7645701" y="6639850"/>
                  <a:pt x="7645701" y="6639850"/>
                  <a:pt x="7538856" y="6823844"/>
                </a:cubicBezTo>
                <a:lnTo>
                  <a:pt x="7519022" y="6858000"/>
                </a:lnTo>
                <a:lnTo>
                  <a:pt x="0" y="6858000"/>
                </a:lnTo>
                <a:lnTo>
                  <a:pt x="0" y="3003362"/>
                </a:lnTo>
                <a:lnTo>
                  <a:pt x="144017" y="2754282"/>
                </a:lnTo>
                <a:cubicBezTo>
                  <a:pt x="203181" y="2651956"/>
                  <a:pt x="264254" y="2546330"/>
                  <a:pt x="327296" y="2437296"/>
                </a:cubicBezTo>
                <a:cubicBezTo>
                  <a:pt x="458294" y="2211072"/>
                  <a:pt x="694090" y="2071857"/>
                  <a:pt x="956085" y="2071857"/>
                </a:cubicBezTo>
                <a:close/>
                <a:moveTo>
                  <a:pt x="6281397" y="1163923"/>
                </a:moveTo>
                <a:cubicBezTo>
                  <a:pt x="6281397" y="1163923"/>
                  <a:pt x="6281397" y="1163923"/>
                  <a:pt x="7148441" y="1163923"/>
                </a:cubicBezTo>
                <a:cubicBezTo>
                  <a:pt x="7202749" y="1163923"/>
                  <a:pt x="7255183" y="1193775"/>
                  <a:pt x="7281401" y="1242285"/>
                </a:cubicBezTo>
                <a:cubicBezTo>
                  <a:pt x="7281401" y="1242285"/>
                  <a:pt x="7281401" y="1242285"/>
                  <a:pt x="7715859" y="1990451"/>
                </a:cubicBezTo>
                <a:cubicBezTo>
                  <a:pt x="7743949" y="2037095"/>
                  <a:pt x="7743949" y="2096799"/>
                  <a:pt x="7715859" y="2143443"/>
                </a:cubicBezTo>
                <a:cubicBezTo>
                  <a:pt x="7715859" y="2143443"/>
                  <a:pt x="7715859" y="2143443"/>
                  <a:pt x="7281401" y="2891610"/>
                </a:cubicBezTo>
                <a:cubicBezTo>
                  <a:pt x="7255183" y="2940119"/>
                  <a:pt x="7202749" y="2969971"/>
                  <a:pt x="7148441" y="2969971"/>
                </a:cubicBezTo>
                <a:cubicBezTo>
                  <a:pt x="7148441" y="2969971"/>
                  <a:pt x="7148441" y="2969971"/>
                  <a:pt x="6281397" y="2969971"/>
                </a:cubicBezTo>
                <a:cubicBezTo>
                  <a:pt x="6225217" y="2969971"/>
                  <a:pt x="6174655" y="2940119"/>
                  <a:pt x="6146565" y="2891610"/>
                </a:cubicBezTo>
                <a:cubicBezTo>
                  <a:pt x="6146565" y="2891610"/>
                  <a:pt x="6146565" y="2891610"/>
                  <a:pt x="5713979" y="2143443"/>
                </a:cubicBezTo>
                <a:cubicBezTo>
                  <a:pt x="5685889" y="2096799"/>
                  <a:pt x="5685889" y="2037095"/>
                  <a:pt x="5713979" y="1990451"/>
                </a:cubicBezTo>
                <a:cubicBezTo>
                  <a:pt x="5713979" y="1990451"/>
                  <a:pt x="5713979" y="1990451"/>
                  <a:pt x="6146565" y="1242285"/>
                </a:cubicBezTo>
                <a:cubicBezTo>
                  <a:pt x="6174655" y="1193775"/>
                  <a:pt x="6225217" y="1163923"/>
                  <a:pt x="6281397" y="1163923"/>
                </a:cubicBezTo>
                <a:close/>
                <a:moveTo>
                  <a:pt x="0" y="0"/>
                </a:moveTo>
                <a:lnTo>
                  <a:pt x="6600525" y="0"/>
                </a:lnTo>
                <a:lnTo>
                  <a:pt x="6486618" y="196155"/>
                </a:lnTo>
                <a:cubicBezTo>
                  <a:pt x="6261242" y="584267"/>
                  <a:pt x="5994130" y="1044253"/>
                  <a:pt x="5677553" y="1589421"/>
                </a:cubicBezTo>
                <a:cubicBezTo>
                  <a:pt x="5555288" y="1815646"/>
                  <a:pt x="5310759" y="1954861"/>
                  <a:pt x="5057496" y="1954861"/>
                </a:cubicBezTo>
                <a:cubicBezTo>
                  <a:pt x="5057496" y="1954861"/>
                  <a:pt x="5057496" y="1954861"/>
                  <a:pt x="1014033" y="1954861"/>
                </a:cubicBezTo>
                <a:cubicBezTo>
                  <a:pt x="752038" y="1954861"/>
                  <a:pt x="516243" y="1815646"/>
                  <a:pt x="385244" y="1589421"/>
                </a:cubicBezTo>
                <a:cubicBezTo>
                  <a:pt x="385244" y="1589421"/>
                  <a:pt x="385244" y="1589421"/>
                  <a:pt x="69234" y="1042874"/>
                </a:cubicBezTo>
                <a:lnTo>
                  <a:pt x="0" y="92313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C338221-6579-4A6E-89A8-BE275C21AE7A}"/>
              </a:ext>
            </a:extLst>
          </p:cNvPr>
          <p:cNvSpPr/>
          <p:nvPr/>
        </p:nvSpPr>
        <p:spPr>
          <a:xfrm>
            <a:off x="7048500" y="3563142"/>
            <a:ext cx="5147632" cy="2195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Comic Sans MS" panose="030F0702030302020204" pitchFamily="66" charset="0"/>
                <a:hlinkClick r:id="rId3"/>
              </a:rPr>
              <a:t>https://youtu.be/tkH6qBSWkPU</a:t>
            </a:r>
            <a:endParaRPr lang="en-US" sz="2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409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>
            <a:extLst>
              <a:ext uri="{FF2B5EF4-FFF2-40B4-BE49-F238E27FC236}">
                <a16:creationId xmlns:a16="http://schemas.microsoft.com/office/drawing/2014/main" id="{883504BD-A86F-4991-B3C0-0FDC398F7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1667367"/>
            <a:ext cx="3517119" cy="351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Acts of kindness during the coronavirus outbreak | Mental Health Foundation">
            <a:extLst>
              <a:ext uri="{FF2B5EF4-FFF2-40B4-BE49-F238E27FC236}">
                <a16:creationId xmlns:a16="http://schemas.microsoft.com/office/drawing/2014/main" id="{524B9DDA-6150-44FB-B380-E3D09BB5D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10676" y="1657254"/>
            <a:ext cx="3537345" cy="353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 descr="Acts of kindness during the coronavirus outbreak | Mental Health Foundation">
            <a:extLst>
              <a:ext uri="{FF2B5EF4-FFF2-40B4-BE49-F238E27FC236}">
                <a16:creationId xmlns:a16="http://schemas.microsoft.com/office/drawing/2014/main" id="{3D59E5F5-B624-4D72-8AC7-C7312B3F5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2336" y="1667368"/>
            <a:ext cx="3517120" cy="351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05815B6-640E-4995-8741-887D28194236}"/>
              </a:ext>
            </a:extLst>
          </p:cNvPr>
          <p:cNvSpPr txBox="1">
            <a:spLocks/>
          </p:cNvSpPr>
          <p:nvPr/>
        </p:nvSpPr>
        <p:spPr>
          <a:xfrm>
            <a:off x="684281" y="563796"/>
            <a:ext cx="10823437" cy="1010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latin typeface="Comic Sans MS" panose="030F0702030302020204" pitchFamily="66" charset="0"/>
              </a:rPr>
              <a:t>Why not challenge yourself to a week of kindness or longer if you like (kindness is free)!</a:t>
            </a: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1F9A74-AB4F-4DA9-98B4-52145C80B2B9}"/>
              </a:ext>
            </a:extLst>
          </p:cNvPr>
          <p:cNvSpPr/>
          <p:nvPr/>
        </p:nvSpPr>
        <p:spPr>
          <a:xfrm>
            <a:off x="594439" y="5377595"/>
            <a:ext cx="1134156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Comic Sans MS" panose="030F0702030302020204" pitchFamily="66" charset="0"/>
              </a:rPr>
              <a:t>Parents/</a:t>
            </a:r>
            <a:r>
              <a:rPr lang="en-US" sz="2800" b="1" dirty="0" err="1">
                <a:latin typeface="Comic Sans MS" panose="030F0702030302020204" pitchFamily="66" charset="0"/>
              </a:rPr>
              <a:t>Carers</a:t>
            </a:r>
            <a:r>
              <a:rPr lang="en-US" sz="2800" b="1" dirty="0">
                <a:latin typeface="Comic Sans MS" panose="030F0702030302020204" pitchFamily="66" charset="0"/>
              </a:rPr>
              <a:t> can join in too.</a:t>
            </a:r>
          </a:p>
          <a:p>
            <a:pPr algn="ctr"/>
            <a:endParaRPr lang="en-US" sz="2800" b="1" dirty="0">
              <a:latin typeface="Comic Sans MS" panose="030F0702030302020204" pitchFamily="66" charset="0"/>
            </a:endParaRPr>
          </a:p>
          <a:p>
            <a:pPr algn="ctr"/>
            <a:r>
              <a:rPr lang="en-US" sz="2000" b="1" dirty="0">
                <a:latin typeface="Comic Sans MS" panose="030F0702030302020204" pitchFamily="66" charset="0"/>
                <a:hlinkClick r:id="rId5"/>
              </a:rPr>
              <a:t>https://www.mentalhealth.org.uk/coronavirus/acts-kindness-during-coronavirus-outbreak</a:t>
            </a:r>
            <a:endParaRPr lang="en-US" sz="2000" b="1" dirty="0">
              <a:latin typeface="Comic Sans MS" panose="030F0702030302020204" pitchFamily="66" charset="0"/>
            </a:endParaRPr>
          </a:p>
          <a:p>
            <a:pPr algn="ctr"/>
            <a:r>
              <a:rPr lang="en-US" sz="2000" b="1" dirty="0">
                <a:latin typeface="Comic Sans MS" panose="030F0702030302020204" pitchFamily="66" charset="0"/>
              </a:rPr>
              <a:t>  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29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5C7756F-0E4A-4854-809A-6522E53AA7C4}"/>
              </a:ext>
            </a:extLst>
          </p:cNvPr>
          <p:cNvSpPr/>
          <p:nvPr/>
        </p:nvSpPr>
        <p:spPr>
          <a:xfrm>
            <a:off x="383822" y="151179"/>
            <a:ext cx="1142435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i="0" dirty="0">
                <a:effectLst/>
                <a:latin typeface="Comic Sans MS" panose="030F0702030302020204" pitchFamily="66" charset="0"/>
              </a:rPr>
              <a:t>Get involved with acts of kindness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Call a friend that you haven’t spoken to for a while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Tell a family member how much you love and appreciate them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Make a cup of tea for someone you live with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Arrange to have a cup of tea and virtual catch up with someone you know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Help with a household chore at home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Arrange to watch a film at the same time as a friend and video call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Tell someone you know that you are proud of them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Tell someone you know why you are thankful for them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a motivational text to a friend who is struggling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someone you know a joke to cheer them up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someone you know a picture of a cute animal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an inspirational quote to a friend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an interesting article to a friend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Contact someone you haven’t seen in a while and arrange a phone catch up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Spend time playing with your pet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Reach out to call a friend, family member or neighbour who is experiencing loneliness or self-isolation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Donate to a charity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Lend your ear – call a colleague and ask how they’re finding the change in routine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Give praise to your colleague for something they’ve done well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Arrange to have a video lunch with a colleague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Send an inspirational story of kindness people around the world are doing for others to someone you know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Donate to foodbanks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Offer to skill share with a friend via video call - you could teach guitar, dance etc.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Offer support to vulnerable neighbours</a:t>
            </a:r>
          </a:p>
          <a:p>
            <a:pPr algn="ctr"/>
            <a:r>
              <a:rPr lang="en-GB" sz="1600" b="0" i="0" dirty="0">
                <a:effectLst/>
                <a:latin typeface="Comic Sans MS" panose="030F0702030302020204" pitchFamily="66" charset="0"/>
              </a:rPr>
              <a:t>Offer to send someone a takeaway or a meal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7A30D8-1EB0-4DB9-930F-0558F37A9B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14142" y="21547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7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433</Words>
  <Application>Microsoft Office PowerPoint</Application>
  <PresentationFormat>Widescreen</PresentationFormat>
  <Paragraphs>45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Kindness </vt:lpstr>
      <vt:lpstr>PowerPoint Presentation</vt:lpstr>
      <vt:lpstr>Every Little Helps!  The Lion and the Mouse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Kindness</dc:title>
  <dc:creator>Rebecca Farren [Acting Head Teacher]</dc:creator>
  <cp:lastModifiedBy>Rebecca Farren (The Drive)</cp:lastModifiedBy>
  <cp:revision>8</cp:revision>
  <dcterms:created xsi:type="dcterms:W3CDTF">2021-01-23T13:05:45Z</dcterms:created>
  <dcterms:modified xsi:type="dcterms:W3CDTF">2021-01-23T15:21:46Z</dcterms:modified>
</cp:coreProperties>
</file>