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33" autoAdjust="0"/>
    <p:restoredTop sz="94660"/>
  </p:normalViewPr>
  <p:slideViewPr>
    <p:cSldViewPr snapToGrid="0">
      <p:cViewPr varScale="1">
        <p:scale>
          <a:sx n="80" d="100"/>
          <a:sy n="80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AD95F6-7AD0-4E47-8F3C-E07ADD9FAE8B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8993CF-91AC-4DEF-BC45-61CB83066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076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8993CF-91AC-4DEF-BC45-61CB830667B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764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are a hero by being brave throughout these challenging and difficult times; a hero by being kind; a hero because you have helped at home; a hero for standing up for what you believe is right (as long as it’s done in the right way); a hero because you made someone laugh when they were sad; a hero for being you! I could go on. You all make a difference no matter how big…or small. Heroes don’t always wear capes. </a:t>
            </a:r>
          </a:p>
          <a:p>
            <a:endParaRPr lang="en-US" dirty="0"/>
          </a:p>
          <a:p>
            <a:r>
              <a:rPr lang="en-US" dirty="0"/>
              <a:t>If you want to, please join me in saying a little prayer. </a:t>
            </a:r>
          </a:p>
          <a:p>
            <a:r>
              <a:rPr lang="en-US" dirty="0"/>
              <a:t>Dear Lord, </a:t>
            </a:r>
          </a:p>
          <a:p>
            <a:r>
              <a:rPr lang="en-US" dirty="0"/>
              <a:t>Help our Drive family through this time of turbulence. </a:t>
            </a:r>
          </a:p>
          <a:p>
            <a:r>
              <a:rPr lang="en-US" dirty="0"/>
              <a:t>Give us strength to be who we are and make a difference, no matter how small. </a:t>
            </a:r>
          </a:p>
          <a:p>
            <a:r>
              <a:rPr lang="en-US" dirty="0"/>
              <a:t>Give us all the strength to be heroes. </a:t>
            </a:r>
          </a:p>
          <a:p>
            <a:r>
              <a:rPr lang="en-US" dirty="0"/>
              <a:t>Amen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8993CF-91AC-4DEF-BC45-61CB830667B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525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7C47D-C240-413F-A7C2-2F21F5127E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EDB2B1-7576-4FE1-8F4F-8497F6663E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BB302A-345D-4F9F-8037-01A683E6E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C0EE7-5317-4D7D-BF12-3C66EB2F01B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D1C975-B5BD-4D3E-BDB0-9456004C4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4D980-2DA7-49AA-B270-023421B0E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F6BB-4E19-4833-9553-80212E8CA9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109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CE517-2D1A-4477-BF3E-0CF6945CD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AA70D2-6C93-41DA-BE21-FB99410951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0AA7F6-2A89-4EB3-BF7C-F5FCD765C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C0EE7-5317-4D7D-BF12-3C66EB2F01B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FAC812-A1D9-4F75-ABFE-057E068DD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16D44A-7702-4059-8229-B33127711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F6BB-4E19-4833-9553-80212E8CA9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117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5FEC7-88A1-402E-8653-F5682AAF6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3251F1-C2E9-49E8-94D1-DA10005AD8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D5C4F-EAB2-4BB1-9631-02844C82F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C0EE7-5317-4D7D-BF12-3C66EB2F01B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BCBA0A-685C-497B-ABCD-10F35DC3D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E0A09-AD54-43C8-AF81-C45F784AE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F6BB-4E19-4833-9553-80212E8CA9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281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E97F5-24E3-4EBB-9E4D-A7D3E8F1E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99754-41A5-4A86-916E-B9A5C3EB59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DB3198-B94C-4F60-BEB9-35C7148227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E77C3-1ECD-4222-B474-6B2977968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C0EE7-5317-4D7D-BF12-3C66EB2F01B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423A79-B92D-4D6A-8102-F9518B357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1886DE-B874-4E9D-8894-F5D68933E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F6BB-4E19-4833-9553-80212E8CA9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185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4BAB3-EEF4-49BA-8004-D554CFBAD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DAE750-97A7-4A69-A351-9F925E044C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7D1E7C-0859-49E0-8378-0782873D4E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532AEA-26DE-4D80-A1DD-714E815E77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41D93D-3528-4C42-B766-7BCA8431CE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0131F9-272A-4321-A338-89C56C86F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C0EE7-5317-4D7D-BF12-3C66EB2F01B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745A2F-D616-4817-BEE2-14061E12A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5BD06D-D7D3-4914-9834-F5EF30B05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F6BB-4E19-4833-9553-80212E8CA9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894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C3593-6E0A-4646-A2D5-D7976B6AD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FA878C-9F01-48B9-AC07-E793B6B78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C0EE7-5317-4D7D-BF12-3C66EB2F01B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19D613-D893-4DC6-8A8B-020E736B1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E0E8BA-26E6-4DD3-A489-B070F6F60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F6BB-4E19-4833-9553-80212E8CA9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234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E834EC-CEE5-4A5F-A8BF-EED635343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C0EE7-5317-4D7D-BF12-3C66EB2F01B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372C7B-30C8-48C9-82B7-0674F6BA2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76B43F-C3F5-4863-B224-0F564D75A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F6BB-4E19-4833-9553-80212E8CA9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567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3EF10-D009-472E-A492-4B71B19D0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68C54-2B42-4166-A33B-EB7E18367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CED02A-47FD-448E-9C95-907F07ACF2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B0F0CE-D57B-4CE3-A9A0-175234B0A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C0EE7-5317-4D7D-BF12-3C66EB2F01B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449DC5-3839-4FB8-BD9E-34268E0F9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87696C-8986-4A27-A274-5EFAEF3A7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F6BB-4E19-4833-9553-80212E8CA9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919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8EE63-655F-47C2-92F5-389B393BD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09B089-E118-4056-8581-7DF8F442FE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4BEA51-E8BE-46E8-955C-62617AF05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8DAD7C-C97D-44AE-AF5F-620781F3B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C0EE7-5317-4D7D-BF12-3C66EB2F01B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DA4501-F36D-4D04-982A-E0213193E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3A5F71-48E7-407F-9CD3-17453B314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F6BB-4E19-4833-9553-80212E8CA9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824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20EB0-9824-433D-BDC6-1A4F29CBC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64A2F0-82F0-43E6-A138-8DA1DE6CF7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CB23F-F03E-4702-B118-ED93BBFFD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C0EE7-5317-4D7D-BF12-3C66EB2F01B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2F184-2E29-4303-B1F6-663E2D76D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6B4E06-F890-41F6-8807-9CBF2122B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F6BB-4E19-4833-9553-80212E8CA9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139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3D231F-D28C-4589-B2D9-B1ECC94684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E8734F-3DED-41FC-ABB5-886B3A3E52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811D8D-B56B-4C0F-960E-7552ED57F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C0EE7-5317-4D7D-BF12-3C66EB2F01B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82FAD-4A6A-43FB-9EB7-933E25DF0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5FA8DC-3EDF-47EC-83AD-1675E4787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F6BB-4E19-4833-9553-80212E8CA9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066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E6496A-814E-462F-A1EB-9E146C6FD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5BF17F-BD38-49CD-A1A9-A1CBC34414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1B59C1-CAAC-4F78-8920-3816F58A66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C0EE7-5317-4D7D-BF12-3C66EB2F01B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B8563-66A1-47B8-89F3-F3AFA2CE6F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FDC628-6919-429D-B8C7-9A6CEC0AA7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1F6BB-4E19-4833-9553-80212E8CA9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576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10" Type="http://schemas.openxmlformats.org/officeDocument/2006/relationships/image" Target="../media/image14.pn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E039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Not All Heroes Wear Capes — Anthony Pompliano | by Andy Little | Medium">
            <a:extLst>
              <a:ext uri="{FF2B5EF4-FFF2-40B4-BE49-F238E27FC236}">
                <a16:creationId xmlns:a16="http://schemas.microsoft.com/office/drawing/2014/main" id="{72DDAE16-58DE-4754-9FDF-FAEF67E2AD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6181" y="2262763"/>
            <a:ext cx="5462546" cy="237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494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9" name="Rectangle 138">
            <a:extLst>
              <a:ext uri="{FF2B5EF4-FFF2-40B4-BE49-F238E27FC236}">
                <a16:creationId xmlns:a16="http://schemas.microsoft.com/office/drawing/2014/main" id="{848F64AA-5BE2-4280-BEFA-DC288118FC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4" name="Picture 6" descr="Watch Justice League | Prime Video">
            <a:extLst>
              <a:ext uri="{FF2B5EF4-FFF2-40B4-BE49-F238E27FC236}">
                <a16:creationId xmlns:a16="http://schemas.microsoft.com/office/drawing/2014/main" id="{68E9D1C3-8CE4-413D-AC8E-531EAC9334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72" r="-1" b="22754"/>
          <a:stretch/>
        </p:blipFill>
        <p:spPr bwMode="auto">
          <a:xfrm>
            <a:off x="7653536" y="1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est Marvel Superhero HD Wallpapers for your Phone and PC - Smartprix Bytes">
            <a:extLst>
              <a:ext uri="{FF2B5EF4-FFF2-40B4-BE49-F238E27FC236}">
                <a16:creationId xmlns:a16="http://schemas.microsoft.com/office/drawing/2014/main" id="{1502E1EC-9798-45B7-AA2A-C95328FC01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3" t="10998" r="-1" b="18188"/>
          <a:stretch/>
        </p:blipFill>
        <p:spPr bwMode="auto">
          <a:xfrm>
            <a:off x="1" y="3307644"/>
            <a:ext cx="5910258" cy="3550349"/>
          </a:xfrm>
          <a:custGeom>
            <a:avLst/>
            <a:gdLst/>
            <a:ahLst/>
            <a:cxnLst/>
            <a:rect l="l" t="t" r="r" b="b"/>
            <a:pathLst>
              <a:path w="6836850" h="2541737">
                <a:moveTo>
                  <a:pt x="0" y="0"/>
                </a:moveTo>
                <a:lnTo>
                  <a:pt x="4460098" y="0"/>
                </a:lnTo>
                <a:lnTo>
                  <a:pt x="4483996" y="31836"/>
                </a:lnTo>
                <a:cubicBezTo>
                  <a:pt x="4644419" y="28495"/>
                  <a:pt x="4627708" y="282495"/>
                  <a:pt x="4788129" y="245732"/>
                </a:cubicBezTo>
                <a:cubicBezTo>
                  <a:pt x="4754709" y="362707"/>
                  <a:pt x="4641076" y="302548"/>
                  <a:pt x="4600971" y="389443"/>
                </a:cubicBezTo>
                <a:cubicBezTo>
                  <a:pt x="4684524" y="462970"/>
                  <a:pt x="4844945" y="409497"/>
                  <a:pt x="4871683" y="563233"/>
                </a:cubicBezTo>
                <a:cubicBezTo>
                  <a:pt x="4838262" y="723655"/>
                  <a:pt x="4945210" y="703602"/>
                  <a:pt x="5032105" y="713629"/>
                </a:cubicBezTo>
                <a:cubicBezTo>
                  <a:pt x="5239317" y="733683"/>
                  <a:pt x="5439843" y="747050"/>
                  <a:pt x="5643713" y="780472"/>
                </a:cubicBezTo>
                <a:cubicBezTo>
                  <a:pt x="5693844" y="790498"/>
                  <a:pt x="5810819" y="767103"/>
                  <a:pt x="5800794" y="870709"/>
                </a:cubicBezTo>
                <a:cubicBezTo>
                  <a:pt x="5790767" y="954261"/>
                  <a:pt x="5700529" y="924184"/>
                  <a:pt x="5643713" y="927525"/>
                </a:cubicBezTo>
                <a:cubicBezTo>
                  <a:pt x="5329553" y="967632"/>
                  <a:pt x="5012052" y="904131"/>
                  <a:pt x="4701235" y="907472"/>
                </a:cubicBezTo>
                <a:cubicBezTo>
                  <a:pt x="4664472" y="907472"/>
                  <a:pt x="4657787" y="1017762"/>
                  <a:pt x="4577576" y="980999"/>
                </a:cubicBezTo>
                <a:cubicBezTo>
                  <a:pt x="4788129" y="1081263"/>
                  <a:pt x="5767372" y="1108001"/>
                  <a:pt x="6094900" y="1161474"/>
                </a:cubicBezTo>
                <a:cubicBezTo>
                  <a:pt x="5754004" y="1542477"/>
                  <a:pt x="5429817" y="1311870"/>
                  <a:pt x="5159105" y="1525765"/>
                </a:cubicBezTo>
                <a:cubicBezTo>
                  <a:pt x="5159105" y="1525765"/>
                  <a:pt x="5212580" y="1525765"/>
                  <a:pt x="5443187" y="1595950"/>
                </a:cubicBezTo>
                <a:cubicBezTo>
                  <a:pt x="5627002" y="1652765"/>
                  <a:pt x="5536765" y="1732976"/>
                  <a:pt x="6001321" y="1886715"/>
                </a:cubicBezTo>
                <a:cubicBezTo>
                  <a:pt x="5824188" y="1936846"/>
                  <a:pt x="5593581" y="1839925"/>
                  <a:pt x="5506685" y="2100610"/>
                </a:cubicBezTo>
                <a:cubicBezTo>
                  <a:pt x="5643713" y="2147401"/>
                  <a:pt x="5807477" y="2103953"/>
                  <a:pt x="5904398" y="2227611"/>
                </a:cubicBezTo>
                <a:cubicBezTo>
                  <a:pt x="5934478" y="2264375"/>
                  <a:pt x="5964557" y="2287770"/>
                  <a:pt x="6001321" y="2307821"/>
                </a:cubicBezTo>
                <a:cubicBezTo>
                  <a:pt x="5984612" y="2314507"/>
                  <a:pt x="5964557" y="2321190"/>
                  <a:pt x="5951188" y="2327874"/>
                </a:cubicBezTo>
                <a:cubicBezTo>
                  <a:pt x="5977925" y="2351271"/>
                  <a:pt x="6663060" y="2478270"/>
                  <a:pt x="6836850" y="2481613"/>
                </a:cubicBezTo>
                <a:cubicBezTo>
                  <a:pt x="6761652" y="2506679"/>
                  <a:pt x="6636845" y="2527828"/>
                  <a:pt x="6553814" y="2540165"/>
                </a:cubicBezTo>
                <a:lnTo>
                  <a:pt x="6542822" y="2541737"/>
                </a:lnTo>
                <a:lnTo>
                  <a:pt x="0" y="254173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9B657CC-F3A6-48AB-85AB-0DF3265724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6283" y="5204784"/>
            <a:ext cx="7102668" cy="157691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2 minutes – who else could be a hero? </a:t>
            </a:r>
            <a:endParaRPr lang="en-US" b="1" kern="1200" dirty="0">
              <a:solidFill>
                <a:srgbClr val="FF00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F34761-8501-4DB1-864E-04CECF8699AA}"/>
              </a:ext>
            </a:extLst>
          </p:cNvPr>
          <p:cNvSpPr/>
          <p:nvPr/>
        </p:nvSpPr>
        <p:spPr>
          <a:xfrm>
            <a:off x="5966704" y="3797964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4800" b="1" u="sng">
                <a:latin typeface="+mj-lt"/>
              </a:rPr>
              <a:t>Who are the heroes?</a:t>
            </a:r>
            <a:endParaRPr lang="en-GB" sz="4800" dirty="0"/>
          </a:p>
        </p:txBody>
      </p:sp>
      <p:pic>
        <p:nvPicPr>
          <p:cNvPr id="2056" name="Picture 8" descr="Marvel all-female movie requested by cast confirms Brie Larson | Metro News">
            <a:extLst>
              <a:ext uri="{FF2B5EF4-FFF2-40B4-BE49-F238E27FC236}">
                <a16:creationId xmlns:a16="http://schemas.microsoft.com/office/drawing/2014/main" id="{DB832722-ECB4-4E20-9CB6-CC22A0676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89600" cy="317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rom Hulk to Yoda: 13 Favorite Green Characters | Fandango">
            <a:extLst>
              <a:ext uri="{FF2B5EF4-FFF2-40B4-BE49-F238E27FC236}">
                <a16:creationId xmlns:a16="http://schemas.microsoft.com/office/drawing/2014/main" id="{59457E4D-0C4B-408A-B8B6-522AC917DB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8" r="13820"/>
          <a:stretch/>
        </p:blipFill>
        <p:spPr bwMode="auto">
          <a:xfrm>
            <a:off x="5762614" y="0"/>
            <a:ext cx="1834477" cy="317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F093075-9BC1-4F1F-9C05-309E75EC06B1}"/>
              </a:ext>
            </a:extLst>
          </p:cNvPr>
          <p:cNvSpPr/>
          <p:nvPr/>
        </p:nvSpPr>
        <p:spPr>
          <a:xfrm>
            <a:off x="6476513" y="4602692"/>
            <a:ext cx="432220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>
                <a:latin typeface="+mj-lt"/>
              </a:rPr>
              <a:t>This lot perhaps?</a:t>
            </a:r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27705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Inside Housing - Insight - Building homes fit for heroes">
            <a:extLst>
              <a:ext uri="{FF2B5EF4-FFF2-40B4-BE49-F238E27FC236}">
                <a16:creationId xmlns:a16="http://schemas.microsoft.com/office/drawing/2014/main" id="{18AC8C45-3402-4FEC-B982-4119B0F6F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635000"/>
            <a:ext cx="2679700" cy="17526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5 innovations that prove real heroes wear scrubs ⚡ - Atlas of the Future —  Atlas of the Future">
            <a:extLst>
              <a:ext uri="{FF2B5EF4-FFF2-40B4-BE49-F238E27FC236}">
                <a16:creationId xmlns:a16="http://schemas.microsoft.com/office/drawing/2014/main" id="{5CBA9AD4-8217-4C75-A2E1-2C069398D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200" y="635000"/>
            <a:ext cx="3937000" cy="17526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upport services | Police.uk">
            <a:extLst>
              <a:ext uri="{FF2B5EF4-FFF2-40B4-BE49-F238E27FC236}">
                <a16:creationId xmlns:a16="http://schemas.microsoft.com/office/drawing/2014/main" id="{CFE913E7-D4ED-43AD-B199-F5192F98FA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451100"/>
            <a:ext cx="2197100" cy="1447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To all the unsung heroes |">
            <a:extLst>
              <a:ext uri="{FF2B5EF4-FFF2-40B4-BE49-F238E27FC236}">
                <a16:creationId xmlns:a16="http://schemas.microsoft.com/office/drawing/2014/main" id="{CFE943B8-56F4-4EB5-B98E-C7928FD4C0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7" b="34826"/>
          <a:stretch/>
        </p:blipFill>
        <p:spPr bwMode="auto">
          <a:xfrm>
            <a:off x="4800600" y="3975100"/>
            <a:ext cx="2197100" cy="2209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Mum in Heart Bookami® Silhouette - Book Folding Patterns and Book Folding  Software">
            <a:extLst>
              <a:ext uri="{FF2B5EF4-FFF2-40B4-BE49-F238E27FC236}">
                <a16:creationId xmlns:a16="http://schemas.microsoft.com/office/drawing/2014/main" id="{D8156212-76CB-4735-B256-891A7F880E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0" t="20913" r="13035" b="22022"/>
          <a:stretch/>
        </p:blipFill>
        <p:spPr bwMode="auto">
          <a:xfrm>
            <a:off x="7086600" y="2451100"/>
            <a:ext cx="2171700" cy="21717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Dad&quot; - TOEFL Vocabulary (Level-Checking, Functional, &amp; More)">
            <a:extLst>
              <a:ext uri="{FF2B5EF4-FFF2-40B4-BE49-F238E27FC236}">
                <a16:creationId xmlns:a16="http://schemas.microsoft.com/office/drawing/2014/main" id="{44E53EC2-B891-49A0-B331-5318C83D5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1800" y="2451100"/>
            <a:ext cx="2171700" cy="21717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US Army 'to cut 40,000 troops by the end of 2017' - BBC News">
            <a:extLst>
              <a:ext uri="{FF2B5EF4-FFF2-40B4-BE49-F238E27FC236}">
                <a16:creationId xmlns:a16="http://schemas.microsoft.com/office/drawing/2014/main" id="{732A0442-FE67-4757-A3DC-D54603190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699000"/>
            <a:ext cx="2857500" cy="1485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We inspire, we motivate, we care, we teach. teaching quotes, educational,  education, teacher, lea… | Teaching quotes, Education quotes inspirational,  Teacher quotes">
            <a:extLst>
              <a:ext uri="{FF2B5EF4-FFF2-40B4-BE49-F238E27FC236}">
                <a16:creationId xmlns:a16="http://schemas.microsoft.com/office/drawing/2014/main" id="{DD85C929-A500-4860-9CC5-A1BBBD5A8E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78"/>
          <a:stretch/>
        </p:blipFill>
        <p:spPr bwMode="auto">
          <a:xfrm>
            <a:off x="10007600" y="4699000"/>
            <a:ext cx="1485900" cy="1485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95DD90A-9A42-452A-BEA9-3D531474B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These are my thoughts</a:t>
            </a:r>
            <a:r>
              <a:rPr lang="en-US" sz="3600" dirty="0">
                <a:solidFill>
                  <a:srgbClr val="FFFFFF"/>
                </a:solidFill>
              </a:rPr>
              <a:t> – I am sure you have more…</a:t>
            </a:r>
            <a:endParaRPr lang="en-US" sz="3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461CE836-2842-4172-BC9E-AAAB84F0BE79}"/>
              </a:ext>
            </a:extLst>
          </p:cNvPr>
          <p:cNvSpPr txBox="1">
            <a:spLocks/>
          </p:cNvSpPr>
          <p:nvPr/>
        </p:nvSpPr>
        <p:spPr>
          <a:xfrm>
            <a:off x="504761" y="4623496"/>
            <a:ext cx="3943478" cy="25472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/>
              <a:t>Can I also remind you all of something…</a:t>
            </a:r>
          </a:p>
        </p:txBody>
      </p:sp>
    </p:spTree>
    <p:extLst>
      <p:ext uri="{BB962C8B-B14F-4D97-AF65-F5344CB8AC3E}">
        <p14:creationId xmlns:p14="http://schemas.microsoft.com/office/powerpoint/2010/main" val="3809047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854ECEBE-9353-406C-9313-02A517A31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6806086-A782-4311-A63B-1A68574D8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902" y="-15901"/>
            <a:ext cx="6578337" cy="5814891"/>
          </a:xfrm>
          <a:custGeom>
            <a:avLst/>
            <a:gdLst>
              <a:gd name="connsiteX0" fmla="*/ 1667657 w 6578337"/>
              <a:gd name="connsiteY0" fmla="*/ 0 h 5814891"/>
              <a:gd name="connsiteX1" fmla="*/ 5296215 w 6578337"/>
              <a:gd name="connsiteY1" fmla="*/ 0 h 5814891"/>
              <a:gd name="connsiteX2" fmla="*/ 5354505 w 6578337"/>
              <a:gd name="connsiteY2" fmla="*/ 38974 h 5814891"/>
              <a:gd name="connsiteX3" fmla="*/ 5772761 w 6578337"/>
              <a:gd name="connsiteY3" fmla="*/ 430996 h 5814891"/>
              <a:gd name="connsiteX4" fmla="*/ 6578337 w 6578337"/>
              <a:gd name="connsiteY4" fmla="*/ 2842158 h 5814891"/>
              <a:gd name="connsiteX5" fmla="*/ 6219497 w 6578337"/>
              <a:gd name="connsiteY5" fmla="*/ 3831001 h 5814891"/>
              <a:gd name="connsiteX6" fmla="*/ 5157059 w 6578337"/>
              <a:gd name="connsiteY6" fmla="*/ 4751758 h 5814891"/>
              <a:gd name="connsiteX7" fmla="*/ 4923464 w 6578337"/>
              <a:gd name="connsiteY7" fmla="*/ 4927890 h 5814891"/>
              <a:gd name="connsiteX8" fmla="*/ 3004017 w 6578337"/>
              <a:gd name="connsiteY8" fmla="*/ 5814891 h 5814891"/>
              <a:gd name="connsiteX9" fmla="*/ 475534 w 6578337"/>
              <a:gd name="connsiteY9" fmla="*/ 4373098 h 5814891"/>
              <a:gd name="connsiteX10" fmla="*/ 206071 w 6578337"/>
              <a:gd name="connsiteY10" fmla="*/ 4004246 h 5814891"/>
              <a:gd name="connsiteX11" fmla="*/ 79385 w 6578337"/>
              <a:gd name="connsiteY11" fmla="*/ 3833508 h 5814891"/>
              <a:gd name="connsiteX12" fmla="*/ 0 w 6578337"/>
              <a:gd name="connsiteY12" fmla="*/ 3721725 h 5814891"/>
              <a:gd name="connsiteX13" fmla="*/ 0 w 6578337"/>
              <a:gd name="connsiteY13" fmla="*/ 1581323 h 5814891"/>
              <a:gd name="connsiteX14" fmla="*/ 168477 w 6578337"/>
              <a:gd name="connsiteY14" fmla="*/ 1300525 h 5814891"/>
              <a:gd name="connsiteX15" fmla="*/ 885512 w 6578337"/>
              <a:gd name="connsiteY15" fmla="*/ 515238 h 5814891"/>
              <a:gd name="connsiteX16" fmla="*/ 1494824 w 6578337"/>
              <a:gd name="connsiteY16" fmla="*/ 90742 h 5814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578337" h="5814891">
                <a:moveTo>
                  <a:pt x="1667657" y="0"/>
                </a:moveTo>
                <a:lnTo>
                  <a:pt x="5296215" y="0"/>
                </a:lnTo>
                <a:lnTo>
                  <a:pt x="5354505" y="38974"/>
                </a:lnTo>
                <a:cubicBezTo>
                  <a:pt x="5505893" y="152699"/>
                  <a:pt x="5645664" y="283643"/>
                  <a:pt x="5772761" y="430996"/>
                </a:cubicBezTo>
                <a:cubicBezTo>
                  <a:pt x="6292274" y="1033532"/>
                  <a:pt x="6578337" y="1889809"/>
                  <a:pt x="6578337" y="2842158"/>
                </a:cubicBezTo>
                <a:cubicBezTo>
                  <a:pt x="6578337" y="3222117"/>
                  <a:pt x="6467617" y="3527065"/>
                  <a:pt x="6219497" y="3831001"/>
                </a:cubicBezTo>
                <a:cubicBezTo>
                  <a:pt x="5959965" y="4148933"/>
                  <a:pt x="5569997" y="4441763"/>
                  <a:pt x="5157059" y="4751758"/>
                </a:cubicBezTo>
                <a:cubicBezTo>
                  <a:pt x="5080873" y="4808882"/>
                  <a:pt x="5002168" y="4868026"/>
                  <a:pt x="4923464" y="4927890"/>
                </a:cubicBezTo>
                <a:cubicBezTo>
                  <a:pt x="4218974" y="5463640"/>
                  <a:pt x="3704799" y="5814891"/>
                  <a:pt x="3004017" y="5814891"/>
                </a:cubicBezTo>
                <a:cubicBezTo>
                  <a:pt x="1936240" y="5814891"/>
                  <a:pt x="1180025" y="5383723"/>
                  <a:pt x="475534" y="4373098"/>
                </a:cubicBezTo>
                <a:cubicBezTo>
                  <a:pt x="383343" y="4240819"/>
                  <a:pt x="293225" y="4120515"/>
                  <a:pt x="206071" y="4004246"/>
                </a:cubicBezTo>
                <a:cubicBezTo>
                  <a:pt x="160920" y="3943985"/>
                  <a:pt x="118700" y="3887339"/>
                  <a:pt x="79385" y="3833508"/>
                </a:cubicBezTo>
                <a:lnTo>
                  <a:pt x="0" y="3721725"/>
                </a:lnTo>
                <a:lnTo>
                  <a:pt x="0" y="1581323"/>
                </a:lnTo>
                <a:lnTo>
                  <a:pt x="168477" y="1300525"/>
                </a:lnTo>
                <a:cubicBezTo>
                  <a:pt x="359173" y="1017017"/>
                  <a:pt x="599372" y="753795"/>
                  <a:pt x="885512" y="515238"/>
                </a:cubicBezTo>
                <a:cubicBezTo>
                  <a:pt x="1073010" y="358870"/>
                  <a:pt x="1278109" y="216205"/>
                  <a:pt x="1494824" y="90742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8" name="Picture 12" descr="To all the unsung heroes |">
            <a:extLst>
              <a:ext uri="{FF2B5EF4-FFF2-40B4-BE49-F238E27FC236}">
                <a16:creationId xmlns:a16="http://schemas.microsoft.com/office/drawing/2014/main" id="{64391DC5-C691-46FB-9C33-D7D7EC5A31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5" r="1" b="6145"/>
          <a:stretch/>
        </p:blipFill>
        <p:spPr bwMode="auto">
          <a:xfrm>
            <a:off x="20" y="-2"/>
            <a:ext cx="6323142" cy="5798992"/>
          </a:xfrm>
          <a:custGeom>
            <a:avLst/>
            <a:gdLst/>
            <a:ahLst/>
            <a:cxnLst/>
            <a:rect l="l" t="t" r="r" b="b"/>
            <a:pathLst>
              <a:path w="6323162" h="5593660">
                <a:moveTo>
                  <a:pt x="2177447" y="0"/>
                </a:moveTo>
                <a:lnTo>
                  <a:pt x="4826316" y="0"/>
                </a:lnTo>
                <a:lnTo>
                  <a:pt x="4971508" y="75777"/>
                </a:lnTo>
                <a:cubicBezTo>
                  <a:pt x="5197582" y="210111"/>
                  <a:pt x="5400550" y="381325"/>
                  <a:pt x="5577109" y="586873"/>
                </a:cubicBezTo>
                <a:cubicBezTo>
                  <a:pt x="6058235" y="1147205"/>
                  <a:pt x="6323162" y="1943505"/>
                  <a:pt x="6323162" y="2829148"/>
                </a:cubicBezTo>
                <a:cubicBezTo>
                  <a:pt x="6323162" y="3182494"/>
                  <a:pt x="6220623" y="3466081"/>
                  <a:pt x="5990836" y="3748729"/>
                </a:cubicBezTo>
                <a:cubicBezTo>
                  <a:pt x="5750480" y="4044392"/>
                  <a:pt x="5389327" y="4316711"/>
                  <a:pt x="5006899" y="4604992"/>
                </a:cubicBezTo>
                <a:cubicBezTo>
                  <a:pt x="4936343" y="4658116"/>
                  <a:pt x="4863453" y="4713117"/>
                  <a:pt x="4790566" y="4768788"/>
                </a:cubicBezTo>
                <a:cubicBezTo>
                  <a:pt x="4138128" y="5267012"/>
                  <a:pt x="3661945" y="5593660"/>
                  <a:pt x="3012943" y="5593660"/>
                </a:cubicBezTo>
                <a:cubicBezTo>
                  <a:pt x="2024062" y="5593660"/>
                  <a:pt x="1323723" y="5192693"/>
                  <a:pt x="671286" y="4252856"/>
                </a:cubicBezTo>
                <a:cubicBezTo>
                  <a:pt x="585906" y="4129842"/>
                  <a:pt x="502446" y="4017964"/>
                  <a:pt x="421733" y="3909839"/>
                </a:cubicBezTo>
                <a:cubicBezTo>
                  <a:pt x="254471" y="3685679"/>
                  <a:pt x="130655" y="3515312"/>
                  <a:pt x="48655" y="3351082"/>
                </a:cubicBezTo>
                <a:lnTo>
                  <a:pt x="0" y="3239820"/>
                </a:lnTo>
                <a:lnTo>
                  <a:pt x="0" y="2248150"/>
                </a:lnTo>
                <a:lnTo>
                  <a:pt x="1658" y="2239520"/>
                </a:lnTo>
                <a:cubicBezTo>
                  <a:pt x="51657" y="2045089"/>
                  <a:pt x="126469" y="1853225"/>
                  <a:pt x="225714" y="1665285"/>
                </a:cubicBezTo>
                <a:cubicBezTo>
                  <a:pt x="419948" y="1297585"/>
                  <a:pt x="697641" y="961011"/>
                  <a:pt x="1050970" y="665214"/>
                </a:cubicBezTo>
                <a:cubicBezTo>
                  <a:pt x="1311437" y="447090"/>
                  <a:pt x="1608578" y="257641"/>
                  <a:pt x="1923692" y="107844"/>
                </a:cubicBez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CE71458B-DF80-43DF-9693-2EC3878AC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23162" cy="5593660"/>
          </a:xfrm>
          <a:custGeom>
            <a:avLst/>
            <a:gdLst>
              <a:gd name="connsiteX0" fmla="*/ 2177447 w 6323162"/>
              <a:gd name="connsiteY0" fmla="*/ 0 h 5593660"/>
              <a:gd name="connsiteX1" fmla="*/ 2572776 w 6323162"/>
              <a:gd name="connsiteY1" fmla="*/ 0 h 5593660"/>
              <a:gd name="connsiteX2" fmla="*/ 2279674 w 6323162"/>
              <a:gd name="connsiteY2" fmla="*/ 98163 h 5593660"/>
              <a:gd name="connsiteX3" fmla="*/ 1163390 w 6323162"/>
              <a:gd name="connsiteY3" fmla="*/ 758946 h 5593660"/>
              <a:gd name="connsiteX4" fmla="*/ 391288 w 6323162"/>
              <a:gd name="connsiteY4" fmla="*/ 1711778 h 5593660"/>
              <a:gd name="connsiteX5" fmla="*/ 111318 w 6323162"/>
              <a:gd name="connsiteY5" fmla="*/ 2820666 h 5593660"/>
              <a:gd name="connsiteX6" fmla="*/ 574682 w 6323162"/>
              <a:gd name="connsiteY6" fmla="*/ 3850310 h 5593660"/>
              <a:gd name="connsiteX7" fmla="*/ 808161 w 6323162"/>
              <a:gd name="connsiteY7" fmla="*/ 4177123 h 5593660"/>
              <a:gd name="connsiteX8" fmla="*/ 2998992 w 6323162"/>
              <a:gd name="connsiteY8" fmla="*/ 5454594 h 5593660"/>
              <a:gd name="connsiteX9" fmla="*/ 4662117 w 6323162"/>
              <a:gd name="connsiteY9" fmla="*/ 4668685 h 5593660"/>
              <a:gd name="connsiteX10" fmla="*/ 4864518 w 6323162"/>
              <a:gd name="connsiteY10" fmla="*/ 4512627 h 5593660"/>
              <a:gd name="connsiteX11" fmla="*/ 5785079 w 6323162"/>
              <a:gd name="connsiteY11" fmla="*/ 3696808 h 5593660"/>
              <a:gd name="connsiteX12" fmla="*/ 6095999 w 6323162"/>
              <a:gd name="connsiteY12" fmla="*/ 2820666 h 5593660"/>
              <a:gd name="connsiteX13" fmla="*/ 5397999 w 6323162"/>
              <a:gd name="connsiteY13" fmla="*/ 684305 h 5593660"/>
              <a:gd name="connsiteX14" fmla="*/ 4612801 w 6323162"/>
              <a:gd name="connsiteY14" fmla="*/ 81166 h 5593660"/>
              <a:gd name="connsiteX15" fmla="*/ 4406067 w 6323162"/>
              <a:gd name="connsiteY15" fmla="*/ 0 h 5593660"/>
              <a:gd name="connsiteX16" fmla="*/ 4826316 w 6323162"/>
              <a:gd name="connsiteY16" fmla="*/ 0 h 5593660"/>
              <a:gd name="connsiteX17" fmla="*/ 4971508 w 6323162"/>
              <a:gd name="connsiteY17" fmla="*/ 75777 h 5593660"/>
              <a:gd name="connsiteX18" fmla="*/ 5577109 w 6323162"/>
              <a:gd name="connsiteY18" fmla="*/ 586873 h 5593660"/>
              <a:gd name="connsiteX19" fmla="*/ 6323162 w 6323162"/>
              <a:gd name="connsiteY19" fmla="*/ 2829148 h 5593660"/>
              <a:gd name="connsiteX20" fmla="*/ 5990836 w 6323162"/>
              <a:gd name="connsiteY20" fmla="*/ 3748729 h 5593660"/>
              <a:gd name="connsiteX21" fmla="*/ 5006899 w 6323162"/>
              <a:gd name="connsiteY21" fmla="*/ 4604992 h 5593660"/>
              <a:gd name="connsiteX22" fmla="*/ 4790566 w 6323162"/>
              <a:gd name="connsiteY22" fmla="*/ 4768788 h 5593660"/>
              <a:gd name="connsiteX23" fmla="*/ 3012943 w 6323162"/>
              <a:gd name="connsiteY23" fmla="*/ 5593660 h 5593660"/>
              <a:gd name="connsiteX24" fmla="*/ 671286 w 6323162"/>
              <a:gd name="connsiteY24" fmla="*/ 4252856 h 5593660"/>
              <a:gd name="connsiteX25" fmla="*/ 421733 w 6323162"/>
              <a:gd name="connsiteY25" fmla="*/ 3909839 h 5593660"/>
              <a:gd name="connsiteX26" fmla="*/ 48655 w 6323162"/>
              <a:gd name="connsiteY26" fmla="*/ 3351082 h 5593660"/>
              <a:gd name="connsiteX27" fmla="*/ 0 w 6323162"/>
              <a:gd name="connsiteY27" fmla="*/ 3239820 h 5593660"/>
              <a:gd name="connsiteX28" fmla="*/ 0 w 6323162"/>
              <a:gd name="connsiteY28" fmla="*/ 2248150 h 5593660"/>
              <a:gd name="connsiteX29" fmla="*/ 1658 w 6323162"/>
              <a:gd name="connsiteY29" fmla="*/ 2239520 h 5593660"/>
              <a:gd name="connsiteX30" fmla="*/ 225714 w 6323162"/>
              <a:gd name="connsiteY30" fmla="*/ 1665285 h 5593660"/>
              <a:gd name="connsiteX31" fmla="*/ 1050970 w 6323162"/>
              <a:gd name="connsiteY31" fmla="*/ 665214 h 5593660"/>
              <a:gd name="connsiteX32" fmla="*/ 1923692 w 6323162"/>
              <a:gd name="connsiteY32" fmla="*/ 107844 h 5593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323162" h="5593660">
                <a:moveTo>
                  <a:pt x="2177447" y="0"/>
                </a:moveTo>
                <a:lnTo>
                  <a:pt x="2572776" y="0"/>
                </a:lnTo>
                <a:lnTo>
                  <a:pt x="2279674" y="98163"/>
                </a:lnTo>
                <a:cubicBezTo>
                  <a:pt x="1874231" y="253327"/>
                  <a:pt x="1488311" y="481852"/>
                  <a:pt x="1163390" y="758946"/>
                </a:cubicBezTo>
                <a:cubicBezTo>
                  <a:pt x="832819" y="1040772"/>
                  <a:pt x="573013" y="1361447"/>
                  <a:pt x="391288" y="1711778"/>
                </a:cubicBezTo>
                <a:cubicBezTo>
                  <a:pt x="205583" y="2069903"/>
                  <a:pt x="111318" y="2442986"/>
                  <a:pt x="111318" y="2820666"/>
                </a:cubicBezTo>
                <a:cubicBezTo>
                  <a:pt x="111318" y="3201031"/>
                  <a:pt x="261705" y="3423166"/>
                  <a:pt x="574682" y="3850310"/>
                </a:cubicBezTo>
                <a:cubicBezTo>
                  <a:pt x="650197" y="3953327"/>
                  <a:pt x="728281" y="4059920"/>
                  <a:pt x="808161" y="4177123"/>
                </a:cubicBezTo>
                <a:cubicBezTo>
                  <a:pt x="1418574" y="5072567"/>
                  <a:pt x="2073806" y="5454594"/>
                  <a:pt x="2998992" y="5454594"/>
                </a:cubicBezTo>
                <a:cubicBezTo>
                  <a:pt x="3606192" y="5454594"/>
                  <a:pt x="4051705" y="5143376"/>
                  <a:pt x="4662117" y="4668685"/>
                </a:cubicBezTo>
                <a:cubicBezTo>
                  <a:pt x="4730310" y="4615645"/>
                  <a:pt x="4798505" y="4563242"/>
                  <a:pt x="4864518" y="4512627"/>
                </a:cubicBezTo>
                <a:cubicBezTo>
                  <a:pt x="5222313" y="4237963"/>
                  <a:pt x="5560204" y="3978506"/>
                  <a:pt x="5785079" y="3696808"/>
                </a:cubicBezTo>
                <a:cubicBezTo>
                  <a:pt x="6000066" y="3427513"/>
                  <a:pt x="6095999" y="3157320"/>
                  <a:pt x="6095999" y="2820666"/>
                </a:cubicBezTo>
                <a:cubicBezTo>
                  <a:pt x="6095999" y="1976856"/>
                  <a:pt x="5848138" y="1218170"/>
                  <a:pt x="5397999" y="684305"/>
                </a:cubicBezTo>
                <a:cubicBezTo>
                  <a:pt x="5177750" y="423188"/>
                  <a:pt x="4913577" y="220223"/>
                  <a:pt x="4612801" y="81166"/>
                </a:cubicBezTo>
                <a:lnTo>
                  <a:pt x="4406067" y="0"/>
                </a:lnTo>
                <a:lnTo>
                  <a:pt x="4826316" y="0"/>
                </a:lnTo>
                <a:lnTo>
                  <a:pt x="4971508" y="75777"/>
                </a:lnTo>
                <a:cubicBezTo>
                  <a:pt x="5197582" y="210111"/>
                  <a:pt x="5400550" y="381325"/>
                  <a:pt x="5577109" y="586873"/>
                </a:cubicBezTo>
                <a:cubicBezTo>
                  <a:pt x="6058235" y="1147205"/>
                  <a:pt x="6323162" y="1943505"/>
                  <a:pt x="6323162" y="2829148"/>
                </a:cubicBezTo>
                <a:cubicBezTo>
                  <a:pt x="6323162" y="3182494"/>
                  <a:pt x="6220623" y="3466081"/>
                  <a:pt x="5990836" y="3748729"/>
                </a:cubicBezTo>
                <a:cubicBezTo>
                  <a:pt x="5750480" y="4044392"/>
                  <a:pt x="5389327" y="4316711"/>
                  <a:pt x="5006899" y="4604992"/>
                </a:cubicBezTo>
                <a:cubicBezTo>
                  <a:pt x="4936343" y="4658116"/>
                  <a:pt x="4863453" y="4713117"/>
                  <a:pt x="4790566" y="4768788"/>
                </a:cubicBezTo>
                <a:cubicBezTo>
                  <a:pt x="4138128" y="5267012"/>
                  <a:pt x="3661945" y="5593660"/>
                  <a:pt x="3012943" y="5593660"/>
                </a:cubicBezTo>
                <a:cubicBezTo>
                  <a:pt x="2024062" y="5593660"/>
                  <a:pt x="1323723" y="5192693"/>
                  <a:pt x="671286" y="4252856"/>
                </a:cubicBezTo>
                <a:cubicBezTo>
                  <a:pt x="585906" y="4129842"/>
                  <a:pt x="502446" y="4017964"/>
                  <a:pt x="421733" y="3909839"/>
                </a:cubicBezTo>
                <a:cubicBezTo>
                  <a:pt x="254471" y="3685679"/>
                  <a:pt x="130655" y="3515312"/>
                  <a:pt x="48655" y="3351082"/>
                </a:cubicBezTo>
                <a:lnTo>
                  <a:pt x="0" y="3239820"/>
                </a:lnTo>
                <a:lnTo>
                  <a:pt x="0" y="2248150"/>
                </a:lnTo>
                <a:lnTo>
                  <a:pt x="1658" y="2239520"/>
                </a:lnTo>
                <a:cubicBezTo>
                  <a:pt x="51657" y="2045089"/>
                  <a:pt x="126469" y="1853225"/>
                  <a:pt x="225714" y="1665285"/>
                </a:cubicBezTo>
                <a:cubicBezTo>
                  <a:pt x="419948" y="1297585"/>
                  <a:pt x="697641" y="961011"/>
                  <a:pt x="1050970" y="665214"/>
                </a:cubicBezTo>
                <a:cubicBezTo>
                  <a:pt x="1311437" y="447090"/>
                  <a:pt x="1608578" y="257641"/>
                  <a:pt x="1923692" y="10784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E1994AC-22D1-4B48-9EDA-BE373E704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1758" y="1415331"/>
            <a:ext cx="5665992" cy="5466522"/>
          </a:xfrm>
          <a:custGeom>
            <a:avLst/>
            <a:gdLst>
              <a:gd name="connsiteX0" fmla="*/ 3113576 w 5665992"/>
              <a:gd name="connsiteY0" fmla="*/ 1556 h 5401530"/>
              <a:gd name="connsiteX1" fmla="*/ 4468777 w 5665992"/>
              <a:gd name="connsiteY1" fmla="*/ 405866 h 5401530"/>
              <a:gd name="connsiteX2" fmla="*/ 5525792 w 5665992"/>
              <a:gd name="connsiteY2" fmla="*/ 1317461 h 5401530"/>
              <a:gd name="connsiteX3" fmla="*/ 5665992 w 5665992"/>
              <a:gd name="connsiteY3" fmla="*/ 1506159 h 5401530"/>
              <a:gd name="connsiteX4" fmla="*/ 5665992 w 5665992"/>
              <a:gd name="connsiteY4" fmla="*/ 5401530 h 5401530"/>
              <a:gd name="connsiteX5" fmla="*/ 965932 w 5665992"/>
              <a:gd name="connsiteY5" fmla="*/ 5401530 h 5401530"/>
              <a:gd name="connsiteX6" fmla="*/ 836753 w 5665992"/>
              <a:gd name="connsiteY6" fmla="*/ 5181943 h 5401530"/>
              <a:gd name="connsiteX7" fmla="*/ 509793 w 5665992"/>
              <a:gd name="connsiteY7" fmla="*/ 4458111 h 5401530"/>
              <a:gd name="connsiteX8" fmla="*/ 251995 w 5665992"/>
              <a:gd name="connsiteY8" fmla="*/ 1805844 h 5401530"/>
              <a:gd name="connsiteX9" fmla="*/ 3113576 w 5665992"/>
              <a:gd name="connsiteY9" fmla="*/ 1556 h 5401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665992" h="5401530">
                <a:moveTo>
                  <a:pt x="3113576" y="1556"/>
                </a:moveTo>
                <a:cubicBezTo>
                  <a:pt x="3559807" y="16866"/>
                  <a:pt x="4018025" y="145625"/>
                  <a:pt x="4468777" y="405866"/>
                </a:cubicBezTo>
                <a:cubicBezTo>
                  <a:pt x="4871803" y="638554"/>
                  <a:pt x="5229811" y="952545"/>
                  <a:pt x="5525792" y="1317461"/>
                </a:cubicBezTo>
                <a:lnTo>
                  <a:pt x="5665992" y="1506159"/>
                </a:lnTo>
                <a:lnTo>
                  <a:pt x="5665992" y="5401530"/>
                </a:lnTo>
                <a:lnTo>
                  <a:pt x="965932" y="5401530"/>
                </a:lnTo>
                <a:lnTo>
                  <a:pt x="836753" y="5181943"/>
                </a:lnTo>
                <a:cubicBezTo>
                  <a:pt x="713569" y="4953383"/>
                  <a:pt x="611679" y="4708683"/>
                  <a:pt x="509793" y="4458111"/>
                </a:cubicBezTo>
                <a:cubicBezTo>
                  <a:pt x="136790" y="3540808"/>
                  <a:pt x="-278612" y="2724882"/>
                  <a:pt x="251995" y="1805844"/>
                </a:cubicBezTo>
                <a:cubicBezTo>
                  <a:pt x="911122" y="664202"/>
                  <a:pt x="1973207" y="-37572"/>
                  <a:pt x="3113576" y="1556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18" descr="YOU ARE by real__pcy">
            <a:extLst>
              <a:ext uri="{FF2B5EF4-FFF2-40B4-BE49-F238E27FC236}">
                <a16:creationId xmlns:a16="http://schemas.microsoft.com/office/drawing/2014/main" id="{A3842EB1-B9E9-464E-B88B-27227C88BF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1" r="2" b="2"/>
          <a:stretch/>
        </p:blipFill>
        <p:spPr bwMode="auto">
          <a:xfrm>
            <a:off x="6795930" y="1685367"/>
            <a:ext cx="5396070" cy="5172635"/>
          </a:xfrm>
          <a:custGeom>
            <a:avLst/>
            <a:gdLst/>
            <a:ahLst/>
            <a:cxnLst/>
            <a:rect l="l" t="t" r="r" b="b"/>
            <a:pathLst>
              <a:path w="5396070" h="5172635">
                <a:moveTo>
                  <a:pt x="2809770" y="1442"/>
                </a:moveTo>
                <a:cubicBezTo>
                  <a:pt x="3212462" y="15635"/>
                  <a:pt x="3625968" y="134989"/>
                  <a:pt x="4032739" y="376223"/>
                </a:cubicBezTo>
                <a:cubicBezTo>
                  <a:pt x="4589656" y="706501"/>
                  <a:pt x="5051318" y="1213487"/>
                  <a:pt x="5362614" y="1796088"/>
                </a:cubicBezTo>
                <a:lnTo>
                  <a:pt x="5396070" y="1864600"/>
                </a:lnTo>
                <a:lnTo>
                  <a:pt x="5396070" y="4888539"/>
                </a:lnTo>
                <a:lnTo>
                  <a:pt x="5373530" y="4924165"/>
                </a:lnTo>
                <a:cubicBezTo>
                  <a:pt x="5310112" y="5013254"/>
                  <a:pt x="5241620" y="5088864"/>
                  <a:pt x="5168684" y="5154829"/>
                </a:cubicBezTo>
                <a:lnTo>
                  <a:pt x="5146924" y="5172635"/>
                </a:lnTo>
                <a:lnTo>
                  <a:pt x="987172" y="5172635"/>
                </a:lnTo>
                <a:lnTo>
                  <a:pt x="842383" y="4959392"/>
                </a:lnTo>
                <a:cubicBezTo>
                  <a:pt x="689919" y="4704655"/>
                  <a:pt x="574982" y="4422821"/>
                  <a:pt x="460051" y="4132485"/>
                </a:cubicBezTo>
                <a:cubicBezTo>
                  <a:pt x="123442" y="3282182"/>
                  <a:pt x="-251427" y="2525854"/>
                  <a:pt x="227408" y="1673941"/>
                </a:cubicBezTo>
                <a:cubicBezTo>
                  <a:pt x="822220" y="615687"/>
                  <a:pt x="1780673" y="-34829"/>
                  <a:pt x="2809770" y="144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22220111-5018-4EB7-A38B-79BD37F7C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95930" y="1685365"/>
            <a:ext cx="5396070" cy="5172635"/>
          </a:xfrm>
          <a:custGeom>
            <a:avLst/>
            <a:gdLst>
              <a:gd name="connsiteX0" fmla="*/ 2809770 w 5396070"/>
              <a:gd name="connsiteY0" fmla="*/ 1442 h 5172635"/>
              <a:gd name="connsiteX1" fmla="*/ 4032739 w 5396070"/>
              <a:gd name="connsiteY1" fmla="*/ 376223 h 5172635"/>
              <a:gd name="connsiteX2" fmla="*/ 5362614 w 5396070"/>
              <a:gd name="connsiteY2" fmla="*/ 1796088 h 5172635"/>
              <a:gd name="connsiteX3" fmla="*/ 5396070 w 5396070"/>
              <a:gd name="connsiteY3" fmla="*/ 1864599 h 5172635"/>
              <a:gd name="connsiteX4" fmla="*/ 5396070 w 5396070"/>
              <a:gd name="connsiteY4" fmla="*/ 1981756 h 5172635"/>
              <a:gd name="connsiteX5" fmla="*/ 5363566 w 5396070"/>
              <a:gd name="connsiteY5" fmla="*/ 1915670 h 5172635"/>
              <a:gd name="connsiteX6" fmla="*/ 4071524 w 5396070"/>
              <a:gd name="connsiteY6" fmla="*/ 546090 h 5172635"/>
              <a:gd name="connsiteX7" fmla="*/ 2883346 w 5396070"/>
              <a:gd name="connsiteY7" fmla="*/ 184583 h 5172635"/>
              <a:gd name="connsiteX8" fmla="*/ 374449 w 5396070"/>
              <a:gd name="connsiteY8" fmla="*/ 1797850 h 5172635"/>
              <a:gd name="connsiteX9" fmla="*/ 600473 w 5396070"/>
              <a:gd name="connsiteY9" fmla="*/ 4169322 h 5172635"/>
              <a:gd name="connsiteX10" fmla="*/ 971928 w 5396070"/>
              <a:gd name="connsiteY10" fmla="*/ 4966944 h 5172635"/>
              <a:gd name="connsiteX11" fmla="*/ 1112598 w 5396070"/>
              <a:gd name="connsiteY11" fmla="*/ 5172635 h 5172635"/>
              <a:gd name="connsiteX12" fmla="*/ 987172 w 5396070"/>
              <a:gd name="connsiteY12" fmla="*/ 5172635 h 5172635"/>
              <a:gd name="connsiteX13" fmla="*/ 842383 w 5396070"/>
              <a:gd name="connsiteY13" fmla="*/ 4959392 h 5172635"/>
              <a:gd name="connsiteX14" fmla="*/ 460051 w 5396070"/>
              <a:gd name="connsiteY14" fmla="*/ 4132485 h 5172635"/>
              <a:gd name="connsiteX15" fmla="*/ 227408 w 5396070"/>
              <a:gd name="connsiteY15" fmla="*/ 1673941 h 5172635"/>
              <a:gd name="connsiteX16" fmla="*/ 2809770 w 5396070"/>
              <a:gd name="connsiteY16" fmla="*/ 1442 h 5172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396070" h="5172635">
                <a:moveTo>
                  <a:pt x="2809770" y="1442"/>
                </a:moveTo>
                <a:cubicBezTo>
                  <a:pt x="3212462" y="15635"/>
                  <a:pt x="3625968" y="134989"/>
                  <a:pt x="4032739" y="376223"/>
                </a:cubicBezTo>
                <a:cubicBezTo>
                  <a:pt x="4589656" y="706501"/>
                  <a:pt x="5051318" y="1213487"/>
                  <a:pt x="5362614" y="1796088"/>
                </a:cubicBezTo>
                <a:lnTo>
                  <a:pt x="5396070" y="1864599"/>
                </a:lnTo>
                <a:lnTo>
                  <a:pt x="5396070" y="1981756"/>
                </a:lnTo>
                <a:lnTo>
                  <a:pt x="5363566" y="1915670"/>
                </a:lnTo>
                <a:cubicBezTo>
                  <a:pt x="5061125" y="1353703"/>
                  <a:pt x="4612597" y="864671"/>
                  <a:pt x="4071524" y="546090"/>
                </a:cubicBezTo>
                <a:cubicBezTo>
                  <a:pt x="3676324" y="313400"/>
                  <a:pt x="3274582" y="198273"/>
                  <a:pt x="2883346" y="184583"/>
                </a:cubicBezTo>
                <a:cubicBezTo>
                  <a:pt x="1883526" y="149597"/>
                  <a:pt x="952339" y="777074"/>
                  <a:pt x="374449" y="1797850"/>
                </a:cubicBezTo>
                <a:cubicBezTo>
                  <a:pt x="-90765" y="2619591"/>
                  <a:pt x="273440" y="3349133"/>
                  <a:pt x="600473" y="4169322"/>
                </a:cubicBezTo>
                <a:cubicBezTo>
                  <a:pt x="712134" y="4449376"/>
                  <a:pt x="823802" y="4721229"/>
                  <a:pt x="971928" y="4966944"/>
                </a:cubicBezTo>
                <a:lnTo>
                  <a:pt x="1112598" y="5172635"/>
                </a:lnTo>
                <a:lnTo>
                  <a:pt x="987172" y="5172635"/>
                </a:lnTo>
                <a:lnTo>
                  <a:pt x="842383" y="4959392"/>
                </a:lnTo>
                <a:cubicBezTo>
                  <a:pt x="689919" y="4704655"/>
                  <a:pt x="574981" y="4422821"/>
                  <a:pt x="460051" y="4132485"/>
                </a:cubicBezTo>
                <a:cubicBezTo>
                  <a:pt x="123442" y="3282182"/>
                  <a:pt x="-251427" y="2525854"/>
                  <a:pt x="227408" y="1673941"/>
                </a:cubicBezTo>
                <a:cubicBezTo>
                  <a:pt x="822220" y="615687"/>
                  <a:pt x="1780673" y="-34829"/>
                  <a:pt x="2809770" y="1442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2360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190</Words>
  <Application>Microsoft Office PowerPoint</Application>
  <PresentationFormat>Widescreen</PresentationFormat>
  <Paragraphs>15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Meiryo</vt:lpstr>
      <vt:lpstr>Arial</vt:lpstr>
      <vt:lpstr>Calibri</vt:lpstr>
      <vt:lpstr>Calibri Light</vt:lpstr>
      <vt:lpstr>Office Theme</vt:lpstr>
      <vt:lpstr>PowerPoint Presentation</vt:lpstr>
      <vt:lpstr>2 minutes – who else could be a hero? </vt:lpstr>
      <vt:lpstr>These are my thoughts – I am sure you have more…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Farren [Acting Head Teacher]</dc:creator>
  <cp:lastModifiedBy>Rebecca Farren [Acting Head Teacher]</cp:lastModifiedBy>
  <cp:revision>3</cp:revision>
  <dcterms:created xsi:type="dcterms:W3CDTF">2021-01-04T17:31:45Z</dcterms:created>
  <dcterms:modified xsi:type="dcterms:W3CDTF">2021-01-04T18:48:25Z</dcterms:modified>
</cp:coreProperties>
</file>